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15"/>
  </p:notesMasterIdLst>
  <p:handoutMasterIdLst>
    <p:handoutMasterId r:id="rId16"/>
  </p:handoutMasterIdLst>
  <p:sldIdLst>
    <p:sldId id="360" r:id="rId5"/>
    <p:sldId id="361" r:id="rId6"/>
    <p:sldId id="362" r:id="rId7"/>
    <p:sldId id="363" r:id="rId8"/>
    <p:sldId id="366" r:id="rId9"/>
    <p:sldId id="367" r:id="rId10"/>
    <p:sldId id="365" r:id="rId11"/>
    <p:sldId id="368" r:id="rId12"/>
    <p:sldId id="364" r:id="rId13"/>
    <p:sldId id="265" r:id="rId14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FFFFFF"/>
    <a:srgbClr val="666666"/>
    <a:srgbClr val="87888A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00" autoAdjust="0"/>
  </p:normalViewPr>
  <p:slideViewPr>
    <p:cSldViewPr snapToGrid="0">
      <p:cViewPr varScale="1">
        <p:scale>
          <a:sx n="171" d="100"/>
          <a:sy n="171" d="100"/>
        </p:scale>
        <p:origin x="840" y="168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Schmutz" userId="a64f9428-f742-43f7-a1e1-47e44dd40a39" providerId="ADAL" clId="{0D321DE2-DDA1-4243-BC9B-5DDCB1382A0C}"/>
    <pc:docChg chg="custSel addSld delSld modSld">
      <pc:chgData name="Guido Schmutz" userId="a64f9428-f742-43f7-a1e1-47e44dd40a39" providerId="ADAL" clId="{0D321DE2-DDA1-4243-BC9B-5DDCB1382A0C}" dt="2019-03-26T22:18:33.289" v="167" actId="2696"/>
      <pc:docMkLst>
        <pc:docMk/>
      </pc:docMkLst>
      <pc:sldChg chg="modSp">
        <pc:chgData name="Guido Schmutz" userId="a64f9428-f742-43f7-a1e1-47e44dd40a39" providerId="ADAL" clId="{0D321DE2-DDA1-4243-BC9B-5DDCB1382A0C}" dt="2019-03-26T22:16:32.318" v="163" actId="20577"/>
        <pc:sldMkLst>
          <pc:docMk/>
          <pc:sldMk cId="2439347111" sldId="266"/>
        </pc:sldMkLst>
        <pc:spChg chg="mod">
          <ac:chgData name="Guido Schmutz" userId="a64f9428-f742-43f7-a1e1-47e44dd40a39" providerId="ADAL" clId="{0D321DE2-DDA1-4243-BC9B-5DDCB1382A0C}" dt="2019-03-26T22:16:32.318" v="163" actId="20577"/>
          <ac:spMkLst>
            <pc:docMk/>
            <pc:sldMk cId="2439347111" sldId="266"/>
            <ac:spMk id="4" creationId="{D552FFA4-3845-E54B-BC7B-5287B155860B}"/>
          </ac:spMkLst>
        </pc:spChg>
      </pc:sldChg>
      <pc:sldChg chg="addSp delSp modSp">
        <pc:chgData name="Guido Schmutz" userId="a64f9428-f742-43f7-a1e1-47e44dd40a39" providerId="ADAL" clId="{0D321DE2-DDA1-4243-BC9B-5DDCB1382A0C}" dt="2019-03-26T22:08:53.405" v="127" actId="20577"/>
        <pc:sldMkLst>
          <pc:docMk/>
          <pc:sldMk cId="1722261892" sldId="360"/>
        </pc:sldMkLst>
        <pc:spChg chg="add mod">
          <ac:chgData name="Guido Schmutz" userId="a64f9428-f742-43f7-a1e1-47e44dd40a39" providerId="ADAL" clId="{0D321DE2-DDA1-4243-BC9B-5DDCB1382A0C}" dt="2019-03-26T22:06:57.561" v="44" actId="20577"/>
          <ac:spMkLst>
            <pc:docMk/>
            <pc:sldMk cId="1722261892" sldId="360"/>
            <ac:spMk id="2" creationId="{3A43D284-7D0D-6C4C-B368-A961C9C861F4}"/>
          </ac:spMkLst>
        </pc:spChg>
        <pc:spChg chg="del">
          <ac:chgData name="Guido Schmutz" userId="a64f9428-f742-43f7-a1e1-47e44dd40a39" providerId="ADAL" clId="{0D321DE2-DDA1-4243-BC9B-5DDCB1382A0C}" dt="2019-03-26T22:06:14.982" v="4" actId="478"/>
          <ac:spMkLst>
            <pc:docMk/>
            <pc:sldMk cId="1722261892" sldId="360"/>
            <ac:spMk id="4" creationId="{00000000-0000-0000-0000-000000000000}"/>
          </ac:spMkLst>
        </pc:spChg>
        <pc:spChg chg="mod">
          <ac:chgData name="Guido Schmutz" userId="a64f9428-f742-43f7-a1e1-47e44dd40a39" providerId="ADAL" clId="{0D321DE2-DDA1-4243-BC9B-5DDCB1382A0C}" dt="2019-03-26T22:04:00.625" v="1" actId="20577"/>
          <ac:spMkLst>
            <pc:docMk/>
            <pc:sldMk cId="1722261892" sldId="360"/>
            <ac:spMk id="5" creationId="{00000000-0000-0000-0000-000000000000}"/>
          </ac:spMkLst>
        </pc:spChg>
        <pc:spChg chg="mod">
          <ac:chgData name="Guido Schmutz" userId="a64f9428-f742-43f7-a1e1-47e44dd40a39" providerId="ADAL" clId="{0D321DE2-DDA1-4243-BC9B-5DDCB1382A0C}" dt="2019-03-26T22:08:53.405" v="127" actId="20577"/>
          <ac:spMkLst>
            <pc:docMk/>
            <pc:sldMk cId="1722261892" sldId="360"/>
            <ac:spMk id="6" creationId="{00000000-0000-0000-0000-000000000000}"/>
          </ac:spMkLst>
        </pc:spChg>
        <pc:spChg chg="mod">
          <ac:chgData name="Guido Schmutz" userId="a64f9428-f742-43f7-a1e1-47e44dd40a39" providerId="ADAL" clId="{0D321DE2-DDA1-4243-BC9B-5DDCB1382A0C}" dt="2019-03-26T22:06:25.734" v="15" actId="20577"/>
          <ac:spMkLst>
            <pc:docMk/>
            <pc:sldMk cId="1722261892" sldId="360"/>
            <ac:spMk id="7" creationId="{00000000-0000-0000-0000-000000000000}"/>
          </ac:spMkLst>
        </pc:spChg>
        <pc:spChg chg="add del mod">
          <ac:chgData name="Guido Schmutz" userId="a64f9428-f742-43f7-a1e1-47e44dd40a39" providerId="ADAL" clId="{0D321DE2-DDA1-4243-BC9B-5DDCB1382A0C}" dt="2019-03-26T22:06:17.634" v="5" actId="478"/>
          <ac:spMkLst>
            <pc:docMk/>
            <pc:sldMk cId="1722261892" sldId="360"/>
            <ac:spMk id="8" creationId="{6AA2D84D-AAF1-C94B-BFD1-FF3080C64B86}"/>
          </ac:spMkLst>
        </pc:spChg>
        <pc:picChg chg="add mod">
          <ac:chgData name="Guido Schmutz" userId="a64f9428-f742-43f7-a1e1-47e44dd40a39" providerId="ADAL" clId="{0D321DE2-DDA1-4243-BC9B-5DDCB1382A0C}" dt="2019-03-26T22:07:54.407" v="94" actId="1076"/>
          <ac:picMkLst>
            <pc:docMk/>
            <pc:sldMk cId="1722261892" sldId="360"/>
            <ac:picMk id="9" creationId="{8568E8F5-25BC-5841-A21F-48E7F29D852E}"/>
          </ac:picMkLst>
        </pc:picChg>
        <pc:picChg chg="del">
          <ac:chgData name="Guido Schmutz" userId="a64f9428-f742-43f7-a1e1-47e44dd40a39" providerId="ADAL" clId="{0D321DE2-DDA1-4243-BC9B-5DDCB1382A0C}" dt="2019-03-26T22:04:02.490" v="2" actId="478"/>
          <ac:picMkLst>
            <pc:docMk/>
            <pc:sldMk cId="1722261892" sldId="360"/>
            <ac:picMk id="1026" creationId="{CE3F0E07-DF8B-9142-ADBD-27B43F50C734}"/>
          </ac:picMkLst>
        </pc:picChg>
      </pc:sldChg>
    </pc:docChg>
  </pc:docChgLst>
  <pc:docChgLst>
    <pc:chgData name="Guido Schmutz" userId="a64f9428-f742-43f7-a1e1-47e44dd40a39" providerId="ADAL" clId="{418FE409-54D9-544E-A660-35D403D1131D}"/>
    <pc:docChg chg="undo redo custSel addSld delSld modSld sldOrd">
      <pc:chgData name="Guido Schmutz" userId="a64f9428-f742-43f7-a1e1-47e44dd40a39" providerId="ADAL" clId="{418FE409-54D9-544E-A660-35D403D1131D}" dt="2019-03-12T18:29:03.251" v="880" actId="1035"/>
      <pc:docMkLst>
        <pc:docMk/>
      </pc:docMkLst>
    </pc:docChg>
  </pc:docChgLst>
  <pc:docChgLst>
    <pc:chgData name="Guido Schmutz" userId="a64f9428-f742-43f7-a1e1-47e44dd40a39" providerId="ADAL" clId="{34336842-8943-CB49-B827-22792C377E96}"/>
  </pc:docChgLst>
  <pc:docChgLst>
    <pc:chgData name="Guido Schmutz" userId="a64f9428-f742-43f7-a1e1-47e44dd40a39" providerId="ADAL" clId="{9DB771E7-96F6-0149-AD1A-9A48127AD905}"/>
    <pc:docChg chg="custSel addSld delSld modSld sldOrd">
      <pc:chgData name="Guido Schmutz" userId="a64f9428-f742-43f7-a1e1-47e44dd40a39" providerId="ADAL" clId="{9DB771E7-96F6-0149-AD1A-9A48127AD905}" dt="2019-04-17T06:05:49.177" v="433"/>
      <pc:docMkLst>
        <pc:docMk/>
      </pc:docMkLst>
      <pc:sldChg chg="add">
        <pc:chgData name="Guido Schmutz" userId="a64f9428-f742-43f7-a1e1-47e44dd40a39" providerId="ADAL" clId="{9DB771E7-96F6-0149-AD1A-9A48127AD905}" dt="2019-04-17T05:56:42.728" v="152"/>
        <pc:sldMkLst>
          <pc:docMk/>
          <pc:sldMk cId="2869508798" sldId="295"/>
        </pc:sldMkLst>
      </pc:sldChg>
      <pc:sldChg chg="del">
        <pc:chgData name="Guido Schmutz" userId="a64f9428-f742-43f7-a1e1-47e44dd40a39" providerId="ADAL" clId="{9DB771E7-96F6-0149-AD1A-9A48127AD905}" dt="2019-04-17T05:55:45.394" v="81" actId="2696"/>
        <pc:sldMkLst>
          <pc:docMk/>
          <pc:sldMk cId="1402697802" sldId="300"/>
        </pc:sldMkLst>
      </pc:sldChg>
      <pc:sldChg chg="add del">
        <pc:chgData name="Guido Schmutz" userId="a64f9428-f742-43f7-a1e1-47e44dd40a39" providerId="ADAL" clId="{9DB771E7-96F6-0149-AD1A-9A48127AD905}" dt="2019-04-17T05:57:35.361" v="213" actId="2696"/>
        <pc:sldMkLst>
          <pc:docMk/>
          <pc:sldMk cId="2756281475" sldId="307"/>
        </pc:sldMkLst>
      </pc:sldChg>
      <pc:sldChg chg="add del">
        <pc:chgData name="Guido Schmutz" userId="a64f9428-f742-43f7-a1e1-47e44dd40a39" providerId="ADAL" clId="{9DB771E7-96F6-0149-AD1A-9A48127AD905}" dt="2019-04-17T05:57:36.987" v="214" actId="2696"/>
        <pc:sldMkLst>
          <pc:docMk/>
          <pc:sldMk cId="3998479451" sldId="308"/>
        </pc:sldMkLst>
      </pc:sldChg>
      <pc:sldChg chg="add">
        <pc:chgData name="Guido Schmutz" userId="a64f9428-f742-43f7-a1e1-47e44dd40a39" providerId="ADAL" clId="{9DB771E7-96F6-0149-AD1A-9A48127AD905}" dt="2019-04-17T05:58:01.059" v="216"/>
        <pc:sldMkLst>
          <pc:docMk/>
          <pc:sldMk cId="3405922544" sldId="349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2378575668" sldId="356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2444929841" sldId="359"/>
        </pc:sldMkLst>
      </pc:sldChg>
      <pc:sldChg chg="addSp delSp modSp">
        <pc:chgData name="Guido Schmutz" userId="a64f9428-f742-43f7-a1e1-47e44dd40a39" providerId="ADAL" clId="{9DB771E7-96F6-0149-AD1A-9A48127AD905}" dt="2019-04-17T05:55:30.837" v="38" actId="20577"/>
        <pc:sldMkLst>
          <pc:docMk/>
          <pc:sldMk cId="1722261892" sldId="360"/>
        </pc:sldMkLst>
        <pc:spChg chg="mod">
          <ac:chgData name="Guido Schmutz" userId="a64f9428-f742-43f7-a1e1-47e44dd40a39" providerId="ADAL" clId="{9DB771E7-96F6-0149-AD1A-9A48127AD905}" dt="2019-04-17T05:55:27.207" v="37" actId="20577"/>
          <ac:spMkLst>
            <pc:docMk/>
            <pc:sldMk cId="1722261892" sldId="360"/>
            <ac:spMk id="5" creationId="{00000000-0000-0000-0000-000000000000}"/>
          </ac:spMkLst>
        </pc:spChg>
        <pc:spChg chg="mod">
          <ac:chgData name="Guido Schmutz" userId="a64f9428-f742-43f7-a1e1-47e44dd40a39" providerId="ADAL" clId="{9DB771E7-96F6-0149-AD1A-9A48127AD905}" dt="2019-04-17T05:55:30.837" v="38" actId="20577"/>
          <ac:spMkLst>
            <pc:docMk/>
            <pc:sldMk cId="1722261892" sldId="360"/>
            <ac:spMk id="6" creationId="{00000000-0000-0000-0000-000000000000}"/>
          </ac:spMkLst>
        </pc:spChg>
        <pc:picChg chg="del">
          <ac:chgData name="Guido Schmutz" userId="a64f9428-f742-43f7-a1e1-47e44dd40a39" providerId="ADAL" clId="{9DB771E7-96F6-0149-AD1A-9A48127AD905}" dt="2019-04-17T05:54:50.533" v="0" actId="478"/>
          <ac:picMkLst>
            <pc:docMk/>
            <pc:sldMk cId="1722261892" sldId="360"/>
            <ac:picMk id="9" creationId="{8568E8F5-25BC-5841-A21F-48E7F29D852E}"/>
          </ac:picMkLst>
        </pc:picChg>
        <pc:picChg chg="add mod">
          <ac:chgData name="Guido Schmutz" userId="a64f9428-f742-43f7-a1e1-47e44dd40a39" providerId="ADAL" clId="{9DB771E7-96F6-0149-AD1A-9A48127AD905}" dt="2019-04-17T05:55:08.072" v="6" actId="14100"/>
          <ac:picMkLst>
            <pc:docMk/>
            <pc:sldMk cId="1722261892" sldId="360"/>
            <ac:picMk id="1026" creationId="{B2290EB4-DC7B-FC4E-BBB4-A604A2860872}"/>
          </ac:picMkLst>
        </pc:picChg>
      </pc:sldChg>
      <pc:sldChg chg="add">
        <pc:chgData name="Guido Schmutz" userId="a64f9428-f742-43f7-a1e1-47e44dd40a39" providerId="ADAL" clId="{9DB771E7-96F6-0149-AD1A-9A48127AD905}" dt="2019-04-17T05:59:19.035" v="242"/>
        <pc:sldMkLst>
          <pc:docMk/>
          <pc:sldMk cId="192620946" sldId="367"/>
        </pc:sldMkLst>
      </pc:sldChg>
      <pc:sldChg chg="add">
        <pc:chgData name="Guido Schmutz" userId="a64f9428-f742-43f7-a1e1-47e44dd40a39" providerId="ADAL" clId="{9DB771E7-96F6-0149-AD1A-9A48127AD905}" dt="2019-04-17T06:01:33.696" v="334"/>
        <pc:sldMkLst>
          <pc:docMk/>
          <pc:sldMk cId="4105206210" sldId="379"/>
        </pc:sldMkLst>
      </pc:sldChg>
      <pc:sldChg chg="del">
        <pc:chgData name="Guido Schmutz" userId="a64f9428-f742-43f7-a1e1-47e44dd40a39" providerId="ADAL" clId="{9DB771E7-96F6-0149-AD1A-9A48127AD905}" dt="2019-04-17T05:55:45.276" v="78" actId="2696"/>
        <pc:sldMkLst>
          <pc:docMk/>
          <pc:sldMk cId="3557132255" sldId="421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427267336" sldId="510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2261246242" sldId="511"/>
        </pc:sldMkLst>
      </pc:sldChg>
      <pc:sldChg chg="del">
        <pc:chgData name="Guido Schmutz" userId="a64f9428-f742-43f7-a1e1-47e44dd40a39" providerId="ADAL" clId="{9DB771E7-96F6-0149-AD1A-9A48127AD905}" dt="2019-04-17T05:55:43.904" v="41" actId="2696"/>
        <pc:sldMkLst>
          <pc:docMk/>
          <pc:sldMk cId="1140133098" sldId="513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681356567" sldId="514"/>
        </pc:sldMkLst>
      </pc:sldChg>
      <pc:sldChg chg="del">
        <pc:chgData name="Guido Schmutz" userId="a64f9428-f742-43f7-a1e1-47e44dd40a39" providerId="ADAL" clId="{9DB771E7-96F6-0149-AD1A-9A48127AD905}" dt="2019-04-17T05:55:44.158" v="47" actId="2696"/>
        <pc:sldMkLst>
          <pc:docMk/>
          <pc:sldMk cId="364979177" sldId="515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272110198" sldId="515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52250520" sldId="517"/>
        </pc:sldMkLst>
      </pc:sldChg>
      <pc:sldChg chg="del">
        <pc:chgData name="Guido Schmutz" userId="a64f9428-f742-43f7-a1e1-47e44dd40a39" providerId="ADAL" clId="{9DB771E7-96F6-0149-AD1A-9A48127AD905}" dt="2019-04-17T05:55:44.228" v="48" actId="2696"/>
        <pc:sldMkLst>
          <pc:docMk/>
          <pc:sldMk cId="2630119792" sldId="517"/>
        </pc:sldMkLst>
      </pc:sldChg>
      <pc:sldChg chg="add del">
        <pc:chgData name="Guido Schmutz" userId="a64f9428-f742-43f7-a1e1-47e44dd40a39" providerId="ADAL" clId="{9DB771E7-96F6-0149-AD1A-9A48127AD905}" dt="2019-04-17T05:57:51.338" v="215" actId="2696"/>
        <pc:sldMkLst>
          <pc:docMk/>
          <pc:sldMk cId="199044878" sldId="519"/>
        </pc:sldMkLst>
      </pc:sldChg>
      <pc:sldChg chg="del">
        <pc:chgData name="Guido Schmutz" userId="a64f9428-f742-43f7-a1e1-47e44dd40a39" providerId="ADAL" clId="{9DB771E7-96F6-0149-AD1A-9A48127AD905}" dt="2019-04-17T05:55:44.351" v="50" actId="2696"/>
        <pc:sldMkLst>
          <pc:docMk/>
          <pc:sldMk cId="3498949874" sldId="519"/>
        </pc:sldMkLst>
      </pc:sldChg>
      <pc:sldChg chg="del">
        <pc:chgData name="Guido Schmutz" userId="a64f9428-f742-43f7-a1e1-47e44dd40a39" providerId="ADAL" clId="{9DB771E7-96F6-0149-AD1A-9A48127AD905}" dt="2019-04-17T05:55:44.269" v="49" actId="2696"/>
        <pc:sldMkLst>
          <pc:docMk/>
          <pc:sldMk cId="1640722818" sldId="520"/>
        </pc:sldMkLst>
      </pc:sldChg>
      <pc:sldChg chg="addSp delSp modSp add">
        <pc:chgData name="Guido Schmutz" userId="a64f9428-f742-43f7-a1e1-47e44dd40a39" providerId="ADAL" clId="{9DB771E7-96F6-0149-AD1A-9A48127AD905}" dt="2019-04-17T06:01:10.294" v="333" actId="20577"/>
        <pc:sldMkLst>
          <pc:docMk/>
          <pc:sldMk cId="2367965365" sldId="522"/>
        </pc:sldMkLst>
        <pc:spChg chg="mod">
          <ac:chgData name="Guido Schmutz" userId="a64f9428-f742-43f7-a1e1-47e44dd40a39" providerId="ADAL" clId="{9DB771E7-96F6-0149-AD1A-9A48127AD905}" dt="2019-04-17T06:01:10.294" v="333" actId="20577"/>
          <ac:spMkLst>
            <pc:docMk/>
            <pc:sldMk cId="2367965365" sldId="522"/>
            <ac:spMk id="3" creationId="{00000000-0000-0000-0000-000000000000}"/>
          </ac:spMkLst>
        </pc:spChg>
        <pc:spChg chg="add mod">
          <ac:chgData name="Guido Schmutz" userId="a64f9428-f742-43f7-a1e1-47e44dd40a39" providerId="ADAL" clId="{9DB771E7-96F6-0149-AD1A-9A48127AD905}" dt="2019-04-17T05:59:58.165" v="246" actId="1076"/>
          <ac:spMkLst>
            <pc:docMk/>
            <pc:sldMk cId="2367965365" sldId="522"/>
            <ac:spMk id="8" creationId="{41655275-75E8-8941-8E2F-EF0BFDB47C49}"/>
          </ac:spMkLst>
        </pc:spChg>
        <pc:spChg chg="add mod">
          <ac:chgData name="Guido Schmutz" userId="a64f9428-f742-43f7-a1e1-47e44dd40a39" providerId="ADAL" clId="{9DB771E7-96F6-0149-AD1A-9A48127AD905}" dt="2019-04-17T06:00:12.555" v="250" actId="14100"/>
          <ac:spMkLst>
            <pc:docMk/>
            <pc:sldMk cId="2367965365" sldId="522"/>
            <ac:spMk id="10" creationId="{F308F4EB-4608-D04C-A962-4314EFF5FA3A}"/>
          </ac:spMkLst>
        </pc:spChg>
        <pc:picChg chg="del mod">
          <ac:chgData name="Guido Schmutz" userId="a64f9428-f742-43f7-a1e1-47e44dd40a39" providerId="ADAL" clId="{9DB771E7-96F6-0149-AD1A-9A48127AD905}" dt="2019-04-17T06:00:02.550" v="248" actId="478"/>
          <ac:picMkLst>
            <pc:docMk/>
            <pc:sldMk cId="2367965365" sldId="522"/>
            <ac:picMk id="9" creationId="{00000000-0000-0000-0000-000000000000}"/>
          </ac:picMkLst>
        </pc:picChg>
      </pc:sldChg>
      <pc:sldChg chg="del">
        <pc:chgData name="Guido Schmutz" userId="a64f9428-f742-43f7-a1e1-47e44dd40a39" providerId="ADAL" clId="{9DB771E7-96F6-0149-AD1A-9A48127AD905}" dt="2019-04-17T05:55:44.441" v="51" actId="2696"/>
        <pc:sldMkLst>
          <pc:docMk/>
          <pc:sldMk cId="3635060322" sldId="522"/>
        </pc:sldMkLst>
      </pc:sldChg>
      <pc:sldChg chg="del">
        <pc:chgData name="Guido Schmutz" userId="a64f9428-f742-43f7-a1e1-47e44dd40a39" providerId="ADAL" clId="{9DB771E7-96F6-0149-AD1A-9A48127AD905}" dt="2019-04-17T05:55:44.528" v="52" actId="2696"/>
        <pc:sldMkLst>
          <pc:docMk/>
          <pc:sldMk cId="701947355" sldId="524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1678140242" sldId="524"/>
        </pc:sldMkLst>
      </pc:sldChg>
      <pc:sldChg chg="del">
        <pc:chgData name="Guido Schmutz" userId="a64f9428-f742-43f7-a1e1-47e44dd40a39" providerId="ADAL" clId="{9DB771E7-96F6-0149-AD1A-9A48127AD905}" dt="2019-04-17T05:55:44.565" v="53" actId="2696"/>
        <pc:sldMkLst>
          <pc:docMk/>
          <pc:sldMk cId="790968288" sldId="526"/>
        </pc:sldMkLst>
      </pc:sldChg>
      <pc:sldChg chg="add del">
        <pc:chgData name="Guido Schmutz" userId="a64f9428-f742-43f7-a1e1-47e44dd40a39" providerId="ADAL" clId="{9DB771E7-96F6-0149-AD1A-9A48127AD905}" dt="2019-04-17T06:04:59.635" v="354" actId="2696"/>
        <pc:sldMkLst>
          <pc:docMk/>
          <pc:sldMk cId="1142692427" sldId="542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2610131809" sldId="542"/>
        </pc:sldMkLst>
      </pc:sldChg>
      <pc:sldChg chg="add del">
        <pc:chgData name="Guido Schmutz" userId="a64f9428-f742-43f7-a1e1-47e44dd40a39" providerId="ADAL" clId="{9DB771E7-96F6-0149-AD1A-9A48127AD905}" dt="2019-04-17T06:04:59.760" v="357" actId="2696"/>
        <pc:sldMkLst>
          <pc:docMk/>
          <pc:sldMk cId="926131072" sldId="543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1639620290" sldId="543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1240128970" sldId="544"/>
        </pc:sldMkLst>
      </pc:sldChg>
      <pc:sldChg chg="add del">
        <pc:chgData name="Guido Schmutz" userId="a64f9428-f742-43f7-a1e1-47e44dd40a39" providerId="ADAL" clId="{9DB771E7-96F6-0149-AD1A-9A48127AD905}" dt="2019-04-17T06:04:59.716" v="356" actId="2696"/>
        <pc:sldMkLst>
          <pc:docMk/>
          <pc:sldMk cId="3440148810" sldId="544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3181007348" sldId="545"/>
        </pc:sldMkLst>
      </pc:sldChg>
      <pc:sldChg chg="add del">
        <pc:chgData name="Guido Schmutz" userId="a64f9428-f742-43f7-a1e1-47e44dd40a39" providerId="ADAL" clId="{9DB771E7-96F6-0149-AD1A-9A48127AD905}" dt="2019-04-17T06:04:59.794" v="358" actId="2696"/>
        <pc:sldMkLst>
          <pc:docMk/>
          <pc:sldMk cId="4206790413" sldId="545"/>
        </pc:sldMkLst>
      </pc:sldChg>
      <pc:sldChg chg="add">
        <pc:chgData name="Guido Schmutz" userId="a64f9428-f742-43f7-a1e1-47e44dd40a39" providerId="ADAL" clId="{9DB771E7-96F6-0149-AD1A-9A48127AD905}" dt="2019-04-17T05:58:54.074" v="240"/>
        <pc:sldMkLst>
          <pc:docMk/>
          <pc:sldMk cId="2321891648" sldId="567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1049414595" sldId="617"/>
        </pc:sldMkLst>
      </pc:sldChg>
      <pc:sldChg chg="del">
        <pc:chgData name="Guido Schmutz" userId="a64f9428-f742-43f7-a1e1-47e44dd40a39" providerId="ADAL" clId="{9DB771E7-96F6-0149-AD1A-9A48127AD905}" dt="2019-04-17T05:55:44.041" v="45" actId="2696"/>
        <pc:sldMkLst>
          <pc:docMk/>
          <pc:sldMk cId="4159594001" sldId="617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399484007" sldId="618"/>
        </pc:sldMkLst>
      </pc:sldChg>
      <pc:sldChg chg="del">
        <pc:chgData name="Guido Schmutz" userId="a64f9428-f742-43f7-a1e1-47e44dd40a39" providerId="ADAL" clId="{9DB771E7-96F6-0149-AD1A-9A48127AD905}" dt="2019-04-17T05:55:44.092" v="46" actId="2696"/>
        <pc:sldMkLst>
          <pc:docMk/>
          <pc:sldMk cId="4273551791" sldId="618"/>
        </pc:sldMkLst>
      </pc:sldChg>
      <pc:sldChg chg="del">
        <pc:chgData name="Guido Schmutz" userId="a64f9428-f742-43f7-a1e1-47e44dd40a39" providerId="ADAL" clId="{9DB771E7-96F6-0149-AD1A-9A48127AD905}" dt="2019-04-17T05:55:44.707" v="57" actId="2696"/>
        <pc:sldMkLst>
          <pc:docMk/>
          <pc:sldMk cId="989096870" sldId="620"/>
        </pc:sldMkLst>
      </pc:sldChg>
      <pc:sldChg chg="add">
        <pc:chgData name="Guido Schmutz" userId="a64f9428-f742-43f7-a1e1-47e44dd40a39" providerId="ADAL" clId="{9DB771E7-96F6-0149-AD1A-9A48127AD905}" dt="2019-04-17T06:04:11.019" v="335"/>
        <pc:sldMkLst>
          <pc:docMk/>
          <pc:sldMk cId="3291967942" sldId="668"/>
        </pc:sldMkLst>
      </pc:sldChg>
      <pc:sldChg chg="add">
        <pc:chgData name="Guido Schmutz" userId="a64f9428-f742-43f7-a1e1-47e44dd40a39" providerId="ADAL" clId="{9DB771E7-96F6-0149-AD1A-9A48127AD905}" dt="2019-04-17T05:58:36.976" v="239"/>
        <pc:sldMkLst>
          <pc:docMk/>
          <pc:sldMk cId="220834829" sldId="669"/>
        </pc:sldMkLst>
      </pc:sldChg>
      <pc:sldChg chg="del">
        <pc:chgData name="Guido Schmutz" userId="a64f9428-f742-43f7-a1e1-47e44dd40a39" providerId="ADAL" clId="{9DB771E7-96F6-0149-AD1A-9A48127AD905}" dt="2019-04-17T05:55:44.879" v="65" actId="2696"/>
        <pc:sldMkLst>
          <pc:docMk/>
          <pc:sldMk cId="2241575733" sldId="670"/>
        </pc:sldMkLst>
      </pc:sldChg>
      <pc:sldChg chg="add del">
        <pc:chgData name="Guido Schmutz" userId="a64f9428-f742-43f7-a1e1-47e44dd40a39" providerId="ADAL" clId="{9DB771E7-96F6-0149-AD1A-9A48127AD905}" dt="2019-04-17T06:04:17.486" v="336" actId="2696"/>
        <pc:sldMkLst>
          <pc:docMk/>
          <pc:sldMk cId="3095255102" sldId="670"/>
        </pc:sldMkLst>
      </pc:sldChg>
      <pc:sldChg chg="add del">
        <pc:chgData name="Guido Schmutz" userId="a64f9428-f742-43f7-a1e1-47e44dd40a39" providerId="ADAL" clId="{9DB771E7-96F6-0149-AD1A-9A48127AD905}" dt="2019-04-17T06:04:20.017" v="337" actId="2696"/>
        <pc:sldMkLst>
          <pc:docMk/>
          <pc:sldMk cId="1041421106" sldId="671"/>
        </pc:sldMkLst>
      </pc:sldChg>
      <pc:sldChg chg="del">
        <pc:chgData name="Guido Schmutz" userId="a64f9428-f742-43f7-a1e1-47e44dd40a39" providerId="ADAL" clId="{9DB771E7-96F6-0149-AD1A-9A48127AD905}" dt="2019-04-17T05:55:44.973" v="68" actId="2696"/>
        <pc:sldMkLst>
          <pc:docMk/>
          <pc:sldMk cId="2025929987" sldId="672"/>
        </pc:sldMkLst>
      </pc:sldChg>
      <pc:sldChg chg="del">
        <pc:chgData name="Guido Schmutz" userId="a64f9428-f742-43f7-a1e1-47e44dd40a39" providerId="ADAL" clId="{9DB771E7-96F6-0149-AD1A-9A48127AD905}" dt="2019-04-17T05:55:45.103" v="72" actId="2696"/>
        <pc:sldMkLst>
          <pc:docMk/>
          <pc:sldMk cId="479172089" sldId="673"/>
        </pc:sldMkLst>
      </pc:sldChg>
      <pc:sldChg chg="del">
        <pc:chgData name="Guido Schmutz" userId="a64f9428-f742-43f7-a1e1-47e44dd40a39" providerId="ADAL" clId="{9DB771E7-96F6-0149-AD1A-9A48127AD905}" dt="2019-04-17T05:55:45.154" v="73" actId="2696"/>
        <pc:sldMkLst>
          <pc:docMk/>
          <pc:sldMk cId="2257715282" sldId="674"/>
        </pc:sldMkLst>
      </pc:sldChg>
      <pc:sldChg chg="del">
        <pc:chgData name="Guido Schmutz" userId="a64f9428-f742-43f7-a1e1-47e44dd40a39" providerId="ADAL" clId="{9DB771E7-96F6-0149-AD1A-9A48127AD905}" dt="2019-04-17T05:55:43.850" v="40" actId="2696"/>
        <pc:sldMkLst>
          <pc:docMk/>
          <pc:sldMk cId="1085067255" sldId="713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2545400624" sldId="735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3224856395" sldId="737"/>
        </pc:sldMkLst>
      </pc:sldChg>
      <pc:sldChg chg="add">
        <pc:chgData name="Guido Schmutz" userId="a64f9428-f742-43f7-a1e1-47e44dd40a39" providerId="ADAL" clId="{9DB771E7-96F6-0149-AD1A-9A48127AD905}" dt="2019-04-17T05:56:37.461" v="151"/>
        <pc:sldMkLst>
          <pc:docMk/>
          <pc:sldMk cId="2038562772" sldId="765"/>
        </pc:sldMkLst>
      </pc:sldChg>
      <pc:sldChg chg="del">
        <pc:chgData name="Guido Schmutz" userId="a64f9428-f742-43f7-a1e1-47e44dd40a39" providerId="ADAL" clId="{9DB771E7-96F6-0149-AD1A-9A48127AD905}" dt="2019-04-17T05:55:44.594" v="54" actId="2696"/>
        <pc:sldMkLst>
          <pc:docMk/>
          <pc:sldMk cId="4064658378" sldId="784"/>
        </pc:sldMkLst>
      </pc:sldChg>
      <pc:sldChg chg="del">
        <pc:chgData name="Guido Schmutz" userId="a64f9428-f742-43f7-a1e1-47e44dd40a39" providerId="ADAL" clId="{9DB771E7-96F6-0149-AD1A-9A48127AD905}" dt="2019-04-17T05:55:45.221" v="76" actId="2696"/>
        <pc:sldMkLst>
          <pc:docMk/>
          <pc:sldMk cId="2244915031" sldId="790"/>
        </pc:sldMkLst>
      </pc:sldChg>
      <pc:sldChg chg="add">
        <pc:chgData name="Guido Schmutz" userId="a64f9428-f742-43f7-a1e1-47e44dd40a39" providerId="ADAL" clId="{9DB771E7-96F6-0149-AD1A-9A48127AD905}" dt="2019-04-17T05:56:03.096" v="89"/>
        <pc:sldMkLst>
          <pc:docMk/>
          <pc:sldMk cId="2595055304" sldId="1004"/>
        </pc:sldMkLst>
      </pc:sldChg>
      <pc:sldChg chg="del">
        <pc:chgData name="Guido Schmutz" userId="a64f9428-f742-43f7-a1e1-47e44dd40a39" providerId="ADAL" clId="{9DB771E7-96F6-0149-AD1A-9A48127AD905}" dt="2019-04-17T05:55:45.352" v="80" actId="2696"/>
        <pc:sldMkLst>
          <pc:docMk/>
          <pc:sldMk cId="3299711756" sldId="1213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16198484" sldId="1304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511014757" sldId="1306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445839385" sldId="1307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49681555" sldId="1308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489373866" sldId="1311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823593195" sldId="1312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759808460" sldId="1313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538884699" sldId="1318"/>
        </pc:sldMkLst>
      </pc:sldChg>
      <pc:sldChg chg="del">
        <pc:chgData name="Guido Schmutz" userId="a64f9428-f742-43f7-a1e1-47e44dd40a39" providerId="ADAL" clId="{9DB771E7-96F6-0149-AD1A-9A48127AD905}" dt="2019-04-17T05:55:45.174" v="74" actId="2696"/>
        <pc:sldMkLst>
          <pc:docMk/>
          <pc:sldMk cId="2293771482" sldId="1330"/>
        </pc:sldMkLst>
      </pc:sldChg>
      <pc:sldChg chg="del">
        <pc:chgData name="Guido Schmutz" userId="a64f9428-f742-43f7-a1e1-47e44dd40a39" providerId="ADAL" clId="{9DB771E7-96F6-0149-AD1A-9A48127AD905}" dt="2019-04-17T05:55:45.053" v="70" actId="2696"/>
        <pc:sldMkLst>
          <pc:docMk/>
          <pc:sldMk cId="2003335853" sldId="1333"/>
        </pc:sldMkLst>
      </pc:sldChg>
      <pc:sldChg chg="del">
        <pc:chgData name="Guido Schmutz" userId="a64f9428-f742-43f7-a1e1-47e44dd40a39" providerId="ADAL" clId="{9DB771E7-96F6-0149-AD1A-9A48127AD905}" dt="2019-04-17T05:55:45.083" v="71" actId="2696"/>
        <pc:sldMkLst>
          <pc:docMk/>
          <pc:sldMk cId="716839516" sldId="1336"/>
        </pc:sldMkLst>
      </pc:sldChg>
      <pc:sldChg chg="del">
        <pc:chgData name="Guido Schmutz" userId="a64f9428-f742-43f7-a1e1-47e44dd40a39" providerId="ADAL" clId="{9DB771E7-96F6-0149-AD1A-9A48127AD905}" dt="2019-04-17T05:55:43.996" v="43" actId="2696"/>
        <pc:sldMkLst>
          <pc:docMk/>
          <pc:sldMk cId="1934669054" sldId="1337"/>
        </pc:sldMkLst>
      </pc:sldChg>
      <pc:sldChg chg="del">
        <pc:chgData name="Guido Schmutz" userId="a64f9428-f742-43f7-a1e1-47e44dd40a39" providerId="ADAL" clId="{9DB771E7-96F6-0149-AD1A-9A48127AD905}" dt="2019-04-17T05:55:43.962" v="42" actId="2696"/>
        <pc:sldMkLst>
          <pc:docMk/>
          <pc:sldMk cId="1392461149" sldId="1338"/>
        </pc:sldMkLst>
      </pc:sldChg>
      <pc:sldChg chg="del">
        <pc:chgData name="Guido Schmutz" userId="a64f9428-f742-43f7-a1e1-47e44dd40a39" providerId="ADAL" clId="{9DB771E7-96F6-0149-AD1A-9A48127AD905}" dt="2019-04-17T05:55:45.199" v="75" actId="2696"/>
        <pc:sldMkLst>
          <pc:docMk/>
          <pc:sldMk cId="3358315537" sldId="1343"/>
        </pc:sldMkLst>
      </pc:sldChg>
      <pc:sldChg chg="del">
        <pc:chgData name="Guido Schmutz" userId="a64f9428-f742-43f7-a1e1-47e44dd40a39" providerId="ADAL" clId="{9DB771E7-96F6-0149-AD1A-9A48127AD905}" dt="2019-04-17T05:55:45.511" v="86" actId="2696"/>
        <pc:sldMkLst>
          <pc:docMk/>
          <pc:sldMk cId="1159521349" sldId="1346"/>
        </pc:sldMkLst>
      </pc:sldChg>
      <pc:sldChg chg="del">
        <pc:chgData name="Guido Schmutz" userId="a64f9428-f742-43f7-a1e1-47e44dd40a39" providerId="ADAL" clId="{9DB771E7-96F6-0149-AD1A-9A48127AD905}" dt="2019-04-17T05:55:45.525" v="87" actId="2696"/>
        <pc:sldMkLst>
          <pc:docMk/>
          <pc:sldMk cId="1747130360" sldId="1348"/>
        </pc:sldMkLst>
      </pc:sldChg>
      <pc:sldChg chg="del">
        <pc:chgData name="Guido Schmutz" userId="a64f9428-f742-43f7-a1e1-47e44dd40a39" providerId="ADAL" clId="{9DB771E7-96F6-0149-AD1A-9A48127AD905}" dt="2019-04-17T05:55:44.650" v="56" actId="2696"/>
        <pc:sldMkLst>
          <pc:docMk/>
          <pc:sldMk cId="1993019776" sldId="1369"/>
        </pc:sldMkLst>
      </pc:sldChg>
      <pc:sldChg chg="del">
        <pc:chgData name="Guido Schmutz" userId="a64f9428-f742-43f7-a1e1-47e44dd40a39" providerId="ADAL" clId="{9DB771E7-96F6-0149-AD1A-9A48127AD905}" dt="2019-04-17T05:55:35.492" v="39" actId="2696"/>
        <pc:sldMkLst>
          <pc:docMk/>
          <pc:sldMk cId="3264000831" sldId="1370"/>
        </pc:sldMkLst>
      </pc:sldChg>
      <pc:sldChg chg="del">
        <pc:chgData name="Guido Schmutz" userId="a64f9428-f742-43f7-a1e1-47e44dd40a39" providerId="ADAL" clId="{9DB771E7-96F6-0149-AD1A-9A48127AD905}" dt="2019-04-17T05:55:44.839" v="64" actId="2696"/>
        <pc:sldMkLst>
          <pc:docMk/>
          <pc:sldMk cId="3285862202" sldId="1372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3803068564" sldId="1396"/>
        </pc:sldMkLst>
      </pc:sldChg>
      <pc:sldChg chg="del">
        <pc:chgData name="Guido Schmutz" userId="a64f9428-f742-43f7-a1e1-47e44dd40a39" providerId="ADAL" clId="{9DB771E7-96F6-0149-AD1A-9A48127AD905}" dt="2019-04-17T05:55:44.805" v="61" actId="2696"/>
        <pc:sldMkLst>
          <pc:docMk/>
          <pc:sldMk cId="1657504400" sldId="1397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4086832021" sldId="1397"/>
        </pc:sldMkLst>
      </pc:sldChg>
      <pc:sldChg chg="del">
        <pc:chgData name="Guido Schmutz" userId="a64f9428-f742-43f7-a1e1-47e44dd40a39" providerId="ADAL" clId="{9DB771E7-96F6-0149-AD1A-9A48127AD905}" dt="2019-04-17T05:55:44.783" v="59" actId="2696"/>
        <pc:sldMkLst>
          <pc:docMk/>
          <pc:sldMk cId="1340493066" sldId="1398"/>
        </pc:sldMkLst>
      </pc:sldChg>
      <pc:sldChg chg="del">
        <pc:chgData name="Guido Schmutz" userId="a64f9428-f742-43f7-a1e1-47e44dd40a39" providerId="ADAL" clId="{9DB771E7-96F6-0149-AD1A-9A48127AD905}" dt="2019-04-17T05:55:44.821" v="63" actId="2696"/>
        <pc:sldMkLst>
          <pc:docMk/>
          <pc:sldMk cId="2321350265" sldId="1399"/>
        </pc:sldMkLst>
      </pc:sldChg>
      <pc:sldChg chg="del">
        <pc:chgData name="Guido Schmutz" userId="a64f9428-f742-43f7-a1e1-47e44dd40a39" providerId="ADAL" clId="{9DB771E7-96F6-0149-AD1A-9A48127AD905}" dt="2019-04-17T05:55:44.920" v="67" actId="2696"/>
        <pc:sldMkLst>
          <pc:docMk/>
          <pc:sldMk cId="459275645" sldId="1400"/>
        </pc:sldMkLst>
      </pc:sldChg>
      <pc:sldChg chg="del">
        <pc:chgData name="Guido Schmutz" userId="a64f9428-f742-43f7-a1e1-47e44dd40a39" providerId="ADAL" clId="{9DB771E7-96F6-0149-AD1A-9A48127AD905}" dt="2019-04-17T05:55:44.897" v="66" actId="2696"/>
        <pc:sldMkLst>
          <pc:docMk/>
          <pc:sldMk cId="3038067260" sldId="1401"/>
        </pc:sldMkLst>
      </pc:sldChg>
      <pc:sldChg chg="del">
        <pc:chgData name="Guido Schmutz" userId="a64f9428-f742-43f7-a1e1-47e44dd40a39" providerId="ADAL" clId="{9DB771E7-96F6-0149-AD1A-9A48127AD905}" dt="2019-04-17T05:55:45.024" v="69" actId="2696"/>
        <pc:sldMkLst>
          <pc:docMk/>
          <pc:sldMk cId="473379305" sldId="1402"/>
        </pc:sldMkLst>
      </pc:sldChg>
      <pc:sldChg chg="del">
        <pc:chgData name="Guido Schmutz" userId="a64f9428-f742-43f7-a1e1-47e44dd40a39" providerId="ADAL" clId="{9DB771E7-96F6-0149-AD1A-9A48127AD905}" dt="2019-04-17T05:55:45.442" v="82" actId="2696"/>
        <pc:sldMkLst>
          <pc:docMk/>
          <pc:sldMk cId="2498578073" sldId="1403"/>
        </pc:sldMkLst>
      </pc:sldChg>
      <pc:sldChg chg="del">
        <pc:chgData name="Guido Schmutz" userId="a64f9428-f742-43f7-a1e1-47e44dd40a39" providerId="ADAL" clId="{9DB771E7-96F6-0149-AD1A-9A48127AD905}" dt="2019-04-17T05:55:45.455" v="83" actId="2696"/>
        <pc:sldMkLst>
          <pc:docMk/>
          <pc:sldMk cId="1296411043" sldId="1404"/>
        </pc:sldMkLst>
      </pc:sldChg>
      <pc:sldChg chg="add ord">
        <pc:chgData name="Guido Schmutz" userId="a64f9428-f742-43f7-a1e1-47e44dd40a39" providerId="ADAL" clId="{9DB771E7-96F6-0149-AD1A-9A48127AD905}" dt="2019-04-17T06:05:13.270" v="359"/>
        <pc:sldMkLst>
          <pc:docMk/>
          <pc:sldMk cId="2226882586" sldId="1418"/>
        </pc:sldMkLst>
      </pc:sldChg>
      <pc:sldChg chg="del">
        <pc:chgData name="Guido Schmutz" userId="a64f9428-f742-43f7-a1e1-47e44dd40a39" providerId="ADAL" clId="{9DB771E7-96F6-0149-AD1A-9A48127AD905}" dt="2019-04-17T05:55:45.239" v="77" actId="2696"/>
        <pc:sldMkLst>
          <pc:docMk/>
          <pc:sldMk cId="3758533454" sldId="1420"/>
        </pc:sldMkLst>
      </pc:sldChg>
      <pc:sldChg chg="del">
        <pc:chgData name="Guido Schmutz" userId="a64f9428-f742-43f7-a1e1-47e44dd40a39" providerId="ADAL" clId="{9DB771E7-96F6-0149-AD1A-9A48127AD905}" dt="2019-04-17T05:55:45.316" v="79" actId="2696"/>
        <pc:sldMkLst>
          <pc:docMk/>
          <pc:sldMk cId="470025103" sldId="1421"/>
        </pc:sldMkLst>
      </pc:sldChg>
      <pc:sldChg chg="del">
        <pc:chgData name="Guido Schmutz" userId="a64f9428-f742-43f7-a1e1-47e44dd40a39" providerId="ADAL" clId="{9DB771E7-96F6-0149-AD1A-9A48127AD905}" dt="2019-04-17T05:55:44.742" v="58" actId="2696"/>
        <pc:sldMkLst>
          <pc:docMk/>
          <pc:sldMk cId="1599291545" sldId="1422"/>
        </pc:sldMkLst>
      </pc:sldChg>
      <pc:sldChg chg="del">
        <pc:chgData name="Guido Schmutz" userId="a64f9428-f742-43f7-a1e1-47e44dd40a39" providerId="ADAL" clId="{9DB771E7-96F6-0149-AD1A-9A48127AD905}" dt="2019-04-17T05:55:44.617" v="55" actId="2696"/>
        <pc:sldMkLst>
          <pc:docMk/>
          <pc:sldMk cId="4010474522" sldId="1423"/>
        </pc:sldMkLst>
      </pc:sldChg>
      <pc:sldChg chg="del">
        <pc:chgData name="Guido Schmutz" userId="a64f9428-f742-43f7-a1e1-47e44dd40a39" providerId="ADAL" clId="{9DB771E7-96F6-0149-AD1A-9A48127AD905}" dt="2019-04-17T05:55:45.498" v="85" actId="2696"/>
        <pc:sldMkLst>
          <pc:docMk/>
          <pc:sldMk cId="3233774095" sldId="1424"/>
        </pc:sldMkLst>
      </pc:sldChg>
      <pc:sldChg chg="del">
        <pc:chgData name="Guido Schmutz" userId="a64f9428-f742-43f7-a1e1-47e44dd40a39" providerId="ADAL" clId="{9DB771E7-96F6-0149-AD1A-9A48127AD905}" dt="2019-04-17T05:55:45.484" v="84" actId="2696"/>
        <pc:sldMkLst>
          <pc:docMk/>
          <pc:sldMk cId="2682996454" sldId="1425"/>
        </pc:sldMkLst>
      </pc:sldChg>
      <pc:sldChg chg="del">
        <pc:chgData name="Guido Schmutz" userId="a64f9428-f742-43f7-a1e1-47e44dd40a39" providerId="ADAL" clId="{9DB771E7-96F6-0149-AD1A-9A48127AD905}" dt="2019-04-17T05:55:44.021" v="44" actId="2696"/>
        <pc:sldMkLst>
          <pc:docMk/>
          <pc:sldMk cId="210658563" sldId="1426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1372784498" sldId="1455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033969101" sldId="1488"/>
        </pc:sldMkLst>
      </pc:sldChg>
      <pc:sldChg chg="add del">
        <pc:chgData name="Guido Schmutz" userId="a64f9428-f742-43f7-a1e1-47e44dd40a39" providerId="ADAL" clId="{9DB771E7-96F6-0149-AD1A-9A48127AD905}" dt="2019-04-17T06:04:59.590" v="353" actId="2696"/>
        <pc:sldMkLst>
          <pc:docMk/>
          <pc:sldMk cId="1155670821" sldId="1489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3849231065" sldId="1489"/>
        </pc:sldMkLst>
      </pc:sldChg>
      <pc:sldChg chg="add del">
        <pc:chgData name="Guido Schmutz" userId="a64f9428-f742-43f7-a1e1-47e44dd40a39" providerId="ADAL" clId="{9DB771E7-96F6-0149-AD1A-9A48127AD905}" dt="2019-04-17T06:04:59.668" v="355" actId="2696"/>
        <pc:sldMkLst>
          <pc:docMk/>
          <pc:sldMk cId="1190880211" sldId="1490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1225087225" sldId="1490"/>
        </pc:sldMkLst>
      </pc:sldChg>
      <pc:sldChg chg="modSp add">
        <pc:chgData name="Guido Schmutz" userId="a64f9428-f742-43f7-a1e1-47e44dd40a39" providerId="ADAL" clId="{9DB771E7-96F6-0149-AD1A-9A48127AD905}" dt="2019-04-17T05:57:13.392" v="211" actId="20577"/>
        <pc:sldMkLst>
          <pc:docMk/>
          <pc:sldMk cId="1071774120" sldId="1491"/>
        </pc:sldMkLst>
        <pc:spChg chg="mod">
          <ac:chgData name="Guido Schmutz" userId="a64f9428-f742-43f7-a1e1-47e44dd40a39" providerId="ADAL" clId="{9DB771E7-96F6-0149-AD1A-9A48127AD905}" dt="2019-04-17T05:57:13.392" v="211" actId="20577"/>
          <ac:spMkLst>
            <pc:docMk/>
            <pc:sldMk cId="1071774120" sldId="1491"/>
            <ac:spMk id="3" creationId="{00000000-0000-0000-0000-000000000000}"/>
          </ac:spMkLst>
        </pc:spChg>
      </pc:sldChg>
      <pc:sldChg chg="modSp add">
        <pc:chgData name="Guido Schmutz" userId="a64f9428-f742-43f7-a1e1-47e44dd40a39" providerId="ADAL" clId="{9DB771E7-96F6-0149-AD1A-9A48127AD905}" dt="2019-04-17T05:56:25.037" v="150" actId="20577"/>
        <pc:sldMkLst>
          <pc:docMk/>
          <pc:sldMk cId="1219365197" sldId="1492"/>
        </pc:sldMkLst>
        <pc:spChg chg="mod">
          <ac:chgData name="Guido Schmutz" userId="a64f9428-f742-43f7-a1e1-47e44dd40a39" providerId="ADAL" clId="{9DB771E7-96F6-0149-AD1A-9A48127AD905}" dt="2019-04-17T05:56:25.037" v="150" actId="20577"/>
          <ac:spMkLst>
            <pc:docMk/>
            <pc:sldMk cId="1219365197" sldId="1492"/>
            <ac:spMk id="3" creationId="{00000000-0000-0000-0000-000000000000}"/>
          </ac:spMkLst>
        </pc:spChg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489952372" sldId="1493"/>
        </pc:sldMkLst>
      </pc:sldChg>
      <pc:sldChg chg="modSp add">
        <pc:chgData name="Guido Schmutz" userId="a64f9428-f742-43f7-a1e1-47e44dd40a39" providerId="ADAL" clId="{9DB771E7-96F6-0149-AD1A-9A48127AD905}" dt="2019-04-17T06:04:50.365" v="352" actId="20577"/>
        <pc:sldMkLst>
          <pc:docMk/>
          <pc:sldMk cId="10339559" sldId="1503"/>
        </pc:sldMkLst>
        <pc:spChg chg="mod">
          <ac:chgData name="Guido Schmutz" userId="a64f9428-f742-43f7-a1e1-47e44dd40a39" providerId="ADAL" clId="{9DB771E7-96F6-0149-AD1A-9A48127AD905}" dt="2019-04-17T06:04:50.365" v="352" actId="20577"/>
          <ac:spMkLst>
            <pc:docMk/>
            <pc:sldMk cId="10339559" sldId="1503"/>
            <ac:spMk id="2" creationId="{00000000-0000-0000-0000-000000000000}"/>
          </ac:spMkLst>
        </pc:spChg>
      </pc:sldChg>
      <pc:sldChg chg="modSp add del">
        <pc:chgData name="Guido Schmutz" userId="a64f9428-f742-43f7-a1e1-47e44dd40a39" providerId="ADAL" clId="{9DB771E7-96F6-0149-AD1A-9A48127AD905}" dt="2019-04-17T06:04:27.907" v="338" actId="2696"/>
        <pc:sldMkLst>
          <pc:docMk/>
          <pc:sldMk cId="2446899103" sldId="1503"/>
        </pc:sldMkLst>
        <pc:spChg chg="mod">
          <ac:chgData name="Guido Schmutz" userId="a64f9428-f742-43f7-a1e1-47e44dd40a39" providerId="ADAL" clId="{9DB771E7-96F6-0149-AD1A-9A48127AD905}" dt="2019-04-17T05:58:22.404" v="238" actId="20577"/>
          <ac:spMkLst>
            <pc:docMk/>
            <pc:sldMk cId="2446899103" sldId="1503"/>
            <ac:spMk id="2" creationId="{00000000-0000-0000-0000-000000000000}"/>
          </ac:spMkLst>
        </pc:spChg>
      </pc:sldChg>
      <pc:sldChg chg="add">
        <pc:chgData name="Guido Schmutz" userId="a64f9428-f742-43f7-a1e1-47e44dd40a39" providerId="ADAL" clId="{9DB771E7-96F6-0149-AD1A-9A48127AD905}" dt="2019-04-17T06:04:11.019" v="335"/>
        <pc:sldMkLst>
          <pc:docMk/>
          <pc:sldMk cId="3491518466" sldId="1504"/>
        </pc:sldMkLst>
      </pc:sldChg>
      <pc:sldChg chg="addSp delSp modSp add">
        <pc:chgData name="Guido Schmutz" userId="a64f9428-f742-43f7-a1e1-47e44dd40a39" providerId="ADAL" clId="{9DB771E7-96F6-0149-AD1A-9A48127AD905}" dt="2019-04-17T06:05:49.177" v="433"/>
        <pc:sldMkLst>
          <pc:docMk/>
          <pc:sldMk cId="2311516586" sldId="1505"/>
        </pc:sldMkLst>
        <pc:spChg chg="mod">
          <ac:chgData name="Guido Schmutz" userId="a64f9428-f742-43f7-a1e1-47e44dd40a39" providerId="ADAL" clId="{9DB771E7-96F6-0149-AD1A-9A48127AD905}" dt="2019-04-17T06:05:44.332" v="431" actId="20577"/>
          <ac:spMkLst>
            <pc:docMk/>
            <pc:sldMk cId="2311516586" sldId="1505"/>
            <ac:spMk id="3" creationId="{00000000-0000-0000-0000-000000000000}"/>
          </ac:spMkLst>
        </pc:spChg>
        <pc:spChg chg="add del mod">
          <ac:chgData name="Guido Schmutz" userId="a64f9428-f742-43f7-a1e1-47e44dd40a39" providerId="ADAL" clId="{9DB771E7-96F6-0149-AD1A-9A48127AD905}" dt="2019-04-17T06:05:49.177" v="433"/>
          <ac:spMkLst>
            <pc:docMk/>
            <pc:sldMk cId="2311516586" sldId="1505"/>
            <ac:spMk id="4" creationId="{EB2D4C18-AF7A-4343-95A8-998486E2A798}"/>
          </ac:spMkLst>
        </pc:spChg>
      </pc:sldChg>
      <pc:sldMasterChg chg="delSldLayout">
        <pc:chgData name="Guido Schmutz" userId="a64f9428-f742-43f7-a1e1-47e44dd40a39" providerId="ADAL" clId="{9DB771E7-96F6-0149-AD1A-9A48127AD905}" dt="2019-04-17T05:55:44.807" v="62" actId="2696"/>
        <pc:sldMasterMkLst>
          <pc:docMk/>
          <pc:sldMasterMk cId="2250893142" sldId="2147483711"/>
        </pc:sldMasterMkLst>
        <pc:sldLayoutChg chg="del">
          <pc:chgData name="Guido Schmutz" userId="a64f9428-f742-43f7-a1e1-47e44dd40a39" providerId="ADAL" clId="{9DB771E7-96F6-0149-AD1A-9A48127AD905}" dt="2019-04-17T05:55:44.807" v="62" actId="2696"/>
          <pc:sldLayoutMkLst>
            <pc:docMk/>
            <pc:sldMasterMk cId="2250893142" sldId="2147483711"/>
            <pc:sldLayoutMk cId="3931226083" sldId="2147483732"/>
          </pc:sldLayoutMkLst>
        </pc:sldLayoutChg>
        <pc:sldLayoutChg chg="del">
          <pc:chgData name="Guido Schmutz" userId="a64f9428-f742-43f7-a1e1-47e44dd40a39" providerId="ADAL" clId="{9DB771E7-96F6-0149-AD1A-9A48127AD905}" dt="2019-04-17T05:55:44.787" v="60" actId="2696"/>
          <pc:sldLayoutMkLst>
            <pc:docMk/>
            <pc:sldMasterMk cId="2250893142" sldId="2147483711"/>
            <pc:sldLayoutMk cId="3722881439" sldId="2147483733"/>
          </pc:sldLayoutMkLst>
        </pc:sldLayoutChg>
      </pc:sldMasterChg>
    </pc:docChg>
  </pc:docChgLst>
  <pc:docChgLst>
    <pc:chgData name="Guido Schmutz" userId="a64f9428-f742-43f7-a1e1-47e44dd40a39" providerId="ADAL" clId="{ECC43448-D443-704E-8915-4949299A5901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23.04.19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77194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141318" cy="28706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141318" cy="38138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91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16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614613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34726"/>
            <a:ext cx="64901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Weitere Informationen…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255839" y="2632170"/>
            <a:ext cx="8529386" cy="178862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307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4">
            <a:extLst>
              <a:ext uri="{FF2B5EF4-FFF2-40B4-BE49-F238E27FC236}">
                <a16:creationId xmlns:a16="http://schemas.microsoft.com/office/drawing/2014/main" id="{08E94EF3-03F1-3045-B093-0EC96899B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>
          <a:xfrm>
            <a:off x="669020" y="4809038"/>
            <a:ext cx="982442" cy="27463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F20FA7AB-48FC-8446-9981-FEE677D359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DF16D81-DAD8-7E42-83DF-86F03713BF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0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61274" y="280908"/>
            <a:ext cx="8523952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537033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zwei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362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4180727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96890" y="731608"/>
            <a:ext cx="4188336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90544" y="1533980"/>
            <a:ext cx="4194681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381261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Backup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16916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29978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30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2207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970274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5916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73720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7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82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4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634065" y="92880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914699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95332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13"/>
          </p:nvPr>
        </p:nvSpPr>
        <p:spPr>
          <a:xfrm>
            <a:off x="634066" y="1952522"/>
            <a:ext cx="3666166" cy="2468277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4505914" y="928800"/>
            <a:ext cx="4279311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70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34065" y="2611565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100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1494267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8651" y="3207073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535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099"/>
            <a:ext cx="8151160" cy="2460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3464026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8836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54274" y="924806"/>
            <a:ext cx="8130951" cy="326619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58775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89" y="4809038"/>
            <a:ext cx="482699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en-US"/>
              <a:t>Kafka Backup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EC003-F8C6-45E7-BD58-B4D8DA9597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91" y="4701423"/>
            <a:ext cx="1523034" cy="3142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7A96E-CD5B-ED4E-8827-0B582DDF4580}"/>
              </a:ext>
            </a:extLst>
          </p:cNvPr>
          <p:cNvGrpSpPr/>
          <p:nvPr userDrawn="1"/>
        </p:nvGrpSpPr>
        <p:grpSpPr>
          <a:xfrm>
            <a:off x="6372085" y="4818182"/>
            <a:ext cx="1153803" cy="274637"/>
            <a:chOff x="6483595" y="4818182"/>
            <a:chExt cx="1153803" cy="274637"/>
          </a:xfrm>
        </p:grpSpPr>
        <p:sp>
          <p:nvSpPr>
            <p:cNvPr id="12" name="Fußzeilenplatzhalter 7">
              <a:extLst>
                <a:ext uri="{FF2B5EF4-FFF2-40B4-BE49-F238E27FC236}">
                  <a16:creationId xmlns:a16="http://schemas.microsoft.com/office/drawing/2014/main" id="{B5C59530-5CB0-8D40-BFD3-548E804827A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640362" y="4818182"/>
              <a:ext cx="997036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100" kern="1200" baseline="0">
                  <a:solidFill>
                    <a:schemeClr val="bg1">
                      <a:lumMod val="65000"/>
                    </a:schemeClr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b="0" dirty="0"/>
                <a:t>gschmutz</a:t>
              </a:r>
            </a:p>
          </p:txBody>
        </p:sp>
        <p:pic>
          <p:nvPicPr>
            <p:cNvPr id="13" name="Picture 6" descr="Bildergebnis für twitter">
              <a:extLst>
                <a:ext uri="{FF2B5EF4-FFF2-40B4-BE49-F238E27FC236}">
                  <a16:creationId xmlns:a16="http://schemas.microsoft.com/office/drawing/2014/main" id="{98D6FD6E-4BE3-1C49-A157-6F7A4C396A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595" y="4853183"/>
              <a:ext cx="266700" cy="22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08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hf sldNum="0" hdr="0" dt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24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674688" indent="-182563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849313" indent="-174625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accent2"/>
        </a:buClr>
        <a:buFont typeface="Arial" charset="0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1023938" indent="-174625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confluent.io/current/connect/kafka-connect-s3/index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edfast/kafka-connect-s3/wiki" TargetMode="External"/><Relationship Id="rId2" Type="http://schemas.openxmlformats.org/officeDocument/2006/relationships/hyperlink" Target="https://github.com/spredfast/kafka-connect-s3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240465" y="280908"/>
            <a:ext cx="8544760" cy="403252"/>
          </a:xfrm>
        </p:spPr>
        <p:txBody>
          <a:bodyPr/>
          <a:lstStyle/>
          <a:p>
            <a:r>
              <a:rPr lang="en-US" dirty="0"/>
              <a:t>Kafka Backup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dirty="0"/>
              <a:t>Guido Schmutz (</a:t>
            </a:r>
            <a:r>
              <a:rPr lang="en-US" sz="1800" dirty="0" err="1"/>
              <a:t>guido.schmutz@trivadis.com</a:t>
            </a:r>
            <a:r>
              <a:rPr lang="en-US" sz="1800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gschmutz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3D284-7D0D-6C4C-B368-A961C9C86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6096" y="3439568"/>
            <a:ext cx="4699689" cy="315515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25832" y="183788"/>
            <a:ext cx="9296303" cy="493586"/>
          </a:xfrm>
          <a:prstGeom prst="rect">
            <a:avLst/>
          </a:prstGeom>
        </p:spPr>
        <p:txBody>
          <a:bodyPr/>
          <a:lstStyle/>
          <a:p>
            <a:r>
              <a:rPr lang="de-DE" sz="3700"/>
              <a:t>Technology on </a:t>
            </a:r>
            <a:r>
              <a:rPr lang="de-DE" sz="3700" err="1"/>
              <a:t>its</a:t>
            </a:r>
            <a:r>
              <a:rPr lang="de-DE" sz="3700"/>
              <a:t> </a:t>
            </a:r>
            <a:r>
              <a:rPr lang="de-DE" sz="3700" err="1"/>
              <a:t>own</a:t>
            </a:r>
            <a:r>
              <a:rPr lang="de-DE" sz="3700"/>
              <a:t> </a:t>
            </a:r>
            <a:r>
              <a:rPr lang="de-DE" sz="3700" err="1"/>
              <a:t>won</a:t>
            </a:r>
            <a:r>
              <a:rPr lang="mr-IN" sz="3700"/>
              <a:t>'</a:t>
            </a:r>
            <a:r>
              <a:rPr lang="de-DE" sz="3700"/>
              <a:t>t </a:t>
            </a:r>
            <a:r>
              <a:rPr lang="de-DE" sz="3700" err="1"/>
              <a:t>help</a:t>
            </a:r>
            <a:r>
              <a:rPr lang="de-DE" sz="3700"/>
              <a:t> </a:t>
            </a:r>
            <a:r>
              <a:rPr lang="de-DE" sz="3700" err="1"/>
              <a:t>you</a:t>
            </a:r>
            <a:r>
              <a:rPr lang="de-DE" sz="3700"/>
              <a:t>.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properly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49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C560F-1F88-BC4A-8E3A-E8695A10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Confluent Kafka Connect S3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CD8AA6-1DF2-B045-A2E2-0F467B9604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8E533C-E652-8B49-95D9-AAE6671294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https://docs.confluent.io/current/connect/kafka-connect-s3/index.html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6C516-B934-D949-9CCE-3EA15D61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3" y="1379468"/>
            <a:ext cx="4146350" cy="30396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93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470C-4D9B-C24D-B2DF-7D84D616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Spreadfast</a:t>
            </a:r>
            <a:r>
              <a:rPr lang="en-US" dirty="0"/>
              <a:t> S3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F0BEF-C6B3-4B42-BE82-37B970789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DDDE8-03B4-1748-ACDB-780F08B561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https://github.com/spredfast/kafka-connect-s3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https://github.com/spredfast/kafka-connect-s3/wiki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66A1D-5F1C-BE43-B6DA-7486104D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1" y="1969076"/>
            <a:ext cx="4295292" cy="26449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029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1E33B2-207B-1541-B4F5-21895BA0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C7A4D-B319-1442-8ED3-D31076FC74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FF9E1-A6C3-F24C-9CE4-B999DF24B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1" dirty="0"/>
              <a:t>Confluent S3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Only Sink Connector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Exactly Once Delivery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Pluggable </a:t>
            </a:r>
            <a:r>
              <a:rPr lang="en-US" dirty="0" err="1"/>
              <a:t>Partitioner</a:t>
            </a:r>
            <a:endParaRPr lang="en-US" dirty="0"/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Partition Based (default)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TimeBased</a:t>
            </a:r>
            <a:endParaRPr lang="en-US" sz="1400" dirty="0"/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ByteArrayFormat</a:t>
            </a:r>
            <a:r>
              <a:rPr lang="en-US" dirty="0"/>
              <a:t> for binary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8137B9-37FE-A846-BF1E-66B2ADC5E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 err="1"/>
              <a:t>Spreadfast</a:t>
            </a:r>
            <a:r>
              <a:rPr lang="en-US" b="1" dirty="0"/>
              <a:t> S3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and Sink Connector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Format, Binary Format or Custom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Gzip</a:t>
            </a:r>
            <a:r>
              <a:rPr lang="en-US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97260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246DC-4FB8-AC42-8B14-B79685F6A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5FE3E-3A29-F143-9251-F143F76BE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Confluent</a:t>
            </a:r>
          </a:p>
        </p:txBody>
      </p:sp>
    </p:spTree>
    <p:extLst>
      <p:ext uri="{BB962C8B-B14F-4D97-AF65-F5344CB8AC3E}">
        <p14:creationId xmlns:p14="http://schemas.microsoft.com/office/powerpoint/2010/main" val="75168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2749E-9A59-8246-9DA0-44D3E57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580301-0E93-1049-84C1-041702288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AD611D-5117-7248-96E6-69310F0FFE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23CBC-EF51-144C-BF89-226B607B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1" y="1033273"/>
            <a:ext cx="8011689" cy="30769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383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246DC-4FB8-AC42-8B14-B79685F6A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5FE3E-3A29-F143-9251-F143F76BE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Spreadfast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4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2749E-9A59-8246-9DA0-44D3E57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580301-0E93-1049-84C1-041702288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AD611D-5117-7248-96E6-69310F0FFE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44FA4-64B1-7143-9300-C0A2B4D6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1" y="939794"/>
            <a:ext cx="7531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02AC-64A4-D749-BE2B-8B199DBD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Spreadfast</a:t>
            </a:r>
            <a:r>
              <a:rPr lang="en-US" dirty="0"/>
              <a:t> Binary Format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98779-D48F-CC4F-A69A-239C24D243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82AD6-A806-B64D-8BF6-0CA1ED81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805175"/>
            <a:ext cx="3359150" cy="153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DCDD8-D7D4-DB45-8A39-0F89CAF2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16" y="1191046"/>
            <a:ext cx="6203609" cy="3061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13E87-658A-5F4F-8ADE-3A96144E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98" y="2677496"/>
            <a:ext cx="2343995" cy="1872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7191562"/>
      </p:ext>
    </p:extLst>
  </p:cSld>
  <p:clrMapOvr>
    <a:masterClrMapping/>
  </p:clrMapOvr>
</p:sld>
</file>

<file path=ppt/theme/theme1.xml><?xml version="1.0" encoding="utf-8"?>
<a:theme xmlns:a="http://schemas.openxmlformats.org/drawingml/2006/main" name="1_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1BD1F44-E290-A44C-94D0-743F7A1E41A0}" vid="{E4533F9D-40C3-4249-B9ED-C8D202F2EBE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schemas.microsoft.com/sharepoint/v3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7874</TotalTime>
  <Words>144</Words>
  <Application>Microsoft Macintosh PowerPoint</Application>
  <PresentationFormat>On-screen Show (16:9)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Lucida Grande</vt:lpstr>
      <vt:lpstr>Segoe UI</vt:lpstr>
      <vt:lpstr>Wingdings</vt:lpstr>
      <vt:lpstr>1_TVD_PPT_Template_16zu9_DE</vt:lpstr>
      <vt:lpstr>Kafka Backup</vt:lpstr>
      <vt:lpstr>Confluent Kafka Connect S3</vt:lpstr>
      <vt:lpstr>Spreadfast S3</vt:lpstr>
      <vt:lpstr>Comparison</vt:lpstr>
      <vt:lpstr>PowerPoint Presentation</vt:lpstr>
      <vt:lpstr>PowerPoint Presentation</vt:lpstr>
      <vt:lpstr>PowerPoint Presentation</vt:lpstr>
      <vt:lpstr>PowerPoint Presentation</vt:lpstr>
      <vt:lpstr>Spreadfast Binary Format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227</cp:revision>
  <cp:lastPrinted>2019-02-21T14:04:53Z</cp:lastPrinted>
  <dcterms:created xsi:type="dcterms:W3CDTF">2017-10-30T14:31:32Z</dcterms:created>
  <dcterms:modified xsi:type="dcterms:W3CDTF">2019-04-23T07:30:09Z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